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E9FD607-0B36-4C60-8E8D-46AB7851FC69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898B0A-A0D3-4B78-9335-3066A91FD9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48680"/>
            <a:ext cx="5105400" cy="1584176"/>
          </a:xfrm>
        </p:spPr>
        <p:txBody>
          <a:bodyPr/>
          <a:lstStyle/>
          <a:p>
            <a:pPr algn="ctr"/>
            <a:r>
              <a:rPr lang="ru-RU" dirty="0" smtClean="0"/>
              <a:t>Фотоальбом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132856"/>
            <a:ext cx="5114778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Жизнь в детском саду.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62646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65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239000" cy="4071937"/>
          </a:xfrm>
        </p:spPr>
      </p:pic>
    </p:spTree>
    <p:extLst>
      <p:ext uri="{BB962C8B-B14F-4D97-AF65-F5344CB8AC3E}">
        <p14:creationId xmlns:p14="http://schemas.microsoft.com/office/powerpoint/2010/main" val="56577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336406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20040"/>
            <a:ext cx="4924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36960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407412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99798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11720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20040"/>
            <a:ext cx="36282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302625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20040"/>
            <a:ext cx="60045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415702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20040"/>
            <a:ext cx="557247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6768752" cy="4990654"/>
          </a:xfrm>
        </p:spPr>
      </p:pic>
    </p:spTree>
    <p:extLst>
      <p:ext uri="{BB962C8B-B14F-4D97-AF65-F5344CB8AC3E}">
        <p14:creationId xmlns:p14="http://schemas.microsoft.com/office/powerpoint/2010/main" val="93218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7239000" cy="4320480"/>
          </a:xfrm>
        </p:spPr>
      </p:pic>
    </p:spTree>
    <p:extLst>
      <p:ext uri="{BB962C8B-B14F-4D97-AF65-F5344CB8AC3E}">
        <p14:creationId xmlns:p14="http://schemas.microsoft.com/office/powerpoint/2010/main" val="128116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7239000" cy="4071937"/>
          </a:xfrm>
        </p:spPr>
      </p:pic>
    </p:spTree>
    <p:extLst>
      <p:ext uri="{BB962C8B-B14F-4D97-AF65-F5344CB8AC3E}">
        <p14:creationId xmlns:p14="http://schemas.microsoft.com/office/powerpoint/2010/main" val="1627425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</TotalTime>
  <Words>6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Фотоальбом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Имашк</dc:creator>
  <cp:lastModifiedBy>Имашк</cp:lastModifiedBy>
  <cp:revision>1</cp:revision>
  <dcterms:created xsi:type="dcterms:W3CDTF">2018-02-15T07:39:09Z</dcterms:created>
  <dcterms:modified xsi:type="dcterms:W3CDTF">2018-02-15T07:47:14Z</dcterms:modified>
</cp:coreProperties>
</file>